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61" r:id="rId3"/>
    <p:sldId id="262" r:id="rId4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/>
    <p:restoredTop sz="93680"/>
  </p:normalViewPr>
  <p:slideViewPr>
    <p:cSldViewPr>
      <p:cViewPr varScale="1">
        <p:scale>
          <a:sx n="116" d="100"/>
          <a:sy n="116" d="100"/>
        </p:scale>
        <p:origin x="15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0625468-865B-3E4E-A491-D15AF4F61948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466CC8E-20A0-C648-839C-6D2FCD1E0909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8BC9B3F-1DB8-C048-A991-712957023D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D454CCB-A8B5-8044-A421-CCC5154297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99D7747-E0B8-0845-9E72-A709AB33D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612CFA72-57F7-4D49-89B1-7A342F4D3F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D9C844B8-DBA8-C245-A35A-A6EF45B8EC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BC34597-7735-274F-994D-EA6BF6104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BAC0EB1A-ACA6-EA49-B133-92314B9E46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C36FD6CF-418F-4F4E-845B-A134065FF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008BE0E3-98F9-3047-8728-C1925B3867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CE0D452-A46A-8A45-91AB-7733D1C74086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CAC475A-B9A1-9042-8FE4-06F7490D5A14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26D1B6-CC78-F44F-B899-C4EE9B1B0079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3147AE0-A5C2-BE41-89DC-8EEB25C3D04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BF240431-D101-034C-A920-ABD41A2C322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176ACB2E-AE3E-4441-83B8-2F0BE1C411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E261537A-4C40-5F49-BC1E-124B5D085E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263DBC5-F4A0-1B4F-B674-FFD67C92E4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52ED0638-CE16-4040-B9A9-B1A683FAC1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F7249349-6D8D-F842-8C02-D8A9889417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4E62F205-06FD-554D-8A3D-EFCB01F75856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6CEF67DD-D391-8040-8C7A-E34E1FD096DD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A83131E-628C-F642-9428-C6DE2D1049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pl-PL" altLang="pl-PL" noProof="0"/>
              <a:t>Kliknij, aby edytować styl wzorca tytułu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649288E-7275-F941-BC8B-ED9326D25A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AC0510B-1025-7E43-81B0-7118B78F4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7444BB5D-F8D3-DE49-8050-25973EE49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47D1E929-773B-E143-8BAE-3287F36AE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BA7FB-B522-524C-9F9A-90D4A8ABAB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570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7FEE11-69C0-3947-AB1D-03B8C85E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84FC69-E1A2-C941-943C-3866A6C60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E6BDFF-069D-F349-BDBC-63E69D2F2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7A304A-1318-1645-8B21-53FF37123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84D22C-3C78-0E44-B797-2ABAA7AA4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99AE-BED3-A946-9923-B1B2E3CEE0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40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6AA7FEE-CF4E-424B-BCC8-62BB9E878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4B89AA-C351-E04C-B4A9-5D43949FA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E8ACBA-3D05-4947-9E82-60187C365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3DC3F-0673-1046-B281-2EF390ECF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911A0F-74D2-074C-AE6E-CC359F85F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FA89-742C-C848-B962-EAA4EF33664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952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4809E-DE85-CB4F-B79C-8AF2409A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AF7B6C-5447-1D45-854B-6D5E8DECF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37DAC9-8855-E946-AAF0-F7D652D8A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0DE04E-DBEE-764A-B567-71AF3D787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CA21DDA-41BC-D940-B34C-9AB48836B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4829-0680-234B-ADC0-71B6F3BABD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10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829C6-6392-EA42-B06A-79CF7C7F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987D86-9093-8845-93F3-B30F3746E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382913-E842-3F4A-9F42-99EF48F82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B294FE-F41E-6648-AC55-2EBE28262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46CAE8-5763-B949-ACCA-ECE64C5A0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362C-44E3-3E43-B37F-507A653559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3689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F9F85B-7F1D-4D48-AD73-6B83DB10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4576AC-E3F8-8442-BBA5-E794AF4B5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D9DD68-CE14-EE44-8A4D-4AA69206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396B5-05F3-AD4E-96FC-234407B75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483FFF-D529-A245-A793-66864BF19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9A4FA47-FCBE-ED43-B59B-96DE7575F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167E-7A9C-BD47-9E88-C468E22222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90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7DBF35-ACE7-D347-96D1-399ADA9F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4D541A-0A5A-3D4A-97AA-DE04328A7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8F6F80-0799-D046-8F67-4CE512013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7F04702-41DE-6E49-8239-94959B4F5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EC929B5-0C3A-FC47-9B9A-C971676F8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7A5E89-8962-F847-8A45-1170890B5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431FFEA-5593-F742-BC39-8881D1C4B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B32E3E3-7986-674F-8648-2DB8B8C44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74C6-68E4-0D4C-81BC-863CB9FC5F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47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D89B8-C5BC-9C40-90BD-5F35DE3F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86F8E4-4A70-504A-94F4-7CD40C441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095B28-CF5F-5340-A168-4FCAADCE4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D964B5-713A-3B49-B1D0-A2D4984F8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A6891-60C1-4741-977D-4AA5C00677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264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58E8999-251F-C647-83F8-20C29FA36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827652-5D3E-4343-B761-79F3041DF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4DB2B74-8FD8-C04D-AB81-C44BB0359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2D4C-EE3C-AF42-949B-D9D4A4FB2E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886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EAA65-157A-5A4C-A730-37F250DE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BF8822-D72F-0947-BBAD-EC88A6F6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807C7D-1B07-0446-B44E-8264EDD14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5701CA-0B09-8D4A-9662-B0DB09C15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FC531-5969-A94E-8746-4C6141F58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732666-F0D4-DD42-9843-7D9D784BF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722E-2ED1-184B-9054-D7037333B3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868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5F2373-7523-4947-8B2B-0E387D28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E0F3705-5F47-CD49-A142-1E19B1430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299408-6B47-594D-B2B0-0AC40B0A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EF4581-7E20-8943-85EF-F4FD03F3F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4E493D-3F1B-CB4A-8AA4-D9D77CF41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FAE17B-B637-C245-A740-A4FAD7C6F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A2E8-2118-9E46-B972-758A05F534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390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73ADA96D-32E7-3B43-AA7E-D927CBE58514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51F8EF-EDD4-4A4A-93B0-36E08FAF4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5533BF-6B8C-4F42-B353-AB643A28B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16D77E5D-33CE-1C4C-834C-7B216F5DD5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FFA7D2DD-A121-DD40-9465-5DB4416B17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8541A84-6768-CB4F-9601-80C80F762E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B1B2687-8C11-9C4B-8BD7-20F68281603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588C27AF-1BFB-5345-8C3B-6FE4D916CE15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7AFF27F0-616D-AE45-BE58-E6A4E1A2E931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88AD6D86-31E7-A742-A5D9-4033C1C56D8E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EA851A8B-8D5F-3641-8828-2A86446BE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9315741E-9EBF-B44D-B246-B8ADF3D55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CBEF9A19-87CD-C548-A7B7-3C81DC80E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BB4D552F-3AE2-484B-9660-E85CD3BF0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561E6373-3A5D-934D-9E41-1E4516F132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C445542D-3C27-8C4C-8122-AA143CA2FC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D510C101-39A9-EE46-AC7E-268442142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7B7FA92B-9494-BC4D-BD9F-1F5242B449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38A5A332-9729-B142-AA9E-8E25B34A27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C2FE0FFD-C6E1-8944-8CCD-8B315F7507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81A45871-5372-C346-A404-FC52BD6A60D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FE27F688-1370-574A-916D-75AD0FFAFA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D003E593-3C74-E648-ACE6-E2F39C99EF1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1AA71BF9-8194-6D43-9D67-2A4CA8BE5D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92B68F0E-9950-8E4B-BC7B-F92DB53AA7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D779CAE3-F9A8-484F-BE13-1C742686F0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56EFC561-DB69-A84E-920F-F1D809744D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BF3E2B13-CFA2-C048-8F4B-7794F6BDC98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3E74B4ED-5BAF-F249-ACEB-834125A7F78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8CB010A9-4D0E-F24A-9EF7-386B1107865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E22A4D14-30A3-E947-8BB2-A3AFDC8434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F931920F-46AF-7742-AF22-F1F2F88A5E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CE1B0E26-C5F1-9A47-8281-330E521940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F68F46CF-7A35-E044-85EE-F1CF60EC797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4E81398B-1BF8-644E-B166-10BEF1BA872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63FC52B8-4AA5-754D-8418-8CDBD876E53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3645DA23-2B79-C743-A913-FF3CC0E59B94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53C69889-953A-A041-9D57-8ACF15A28AC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0858E565-8167-7049-8053-2AFBA6B0AD2C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E215BD5F-C60C-CB40-9D65-118C398F60EB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0074CEE9-4BF2-6543-8AB5-8566928BCA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A97C8BAB-846F-2F42-BBFE-F2502AB69D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7FB4F1F5-670E-054B-B2EE-B9EC6B35E2F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D9CF3EED-0FFE-7548-AB47-F9D6BA398E9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EA4194CE-BAD0-C143-8C0C-80A2376F9C0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C0DB77B9-2DA6-2A49-8D47-05E46BCA79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3AFF037C-E429-5946-9D5B-7CAEFDB5AB4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85FF6576-12D0-9A4C-BB85-AF98E88ACFB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2D4E85AA-3683-604A-9809-DAA932D0253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97C1A4BD-4F85-B34C-8B62-6BF4464E3CE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A71BE61D-1ABC-4640-97C4-752C9B151E4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BCC98FB1-7B4C-344C-A3F5-0CCD1CC143A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9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F69076-8247-1547-AB4D-4AB53BF787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2779268"/>
            <a:ext cx="6400800" cy="1939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4000" dirty="0"/>
              <a:t>Jak to wszystko zapamiętać ? </a:t>
            </a:r>
            <a:br>
              <a:rPr lang="pl-PL" altLang="pl-PL" sz="4000" dirty="0"/>
            </a:br>
            <a:r>
              <a:rPr lang="pl-PL" altLang="pl-PL" sz="3600" dirty="0"/>
              <a:t>Techniki uczenia się i zapamiętywania. CZ. </a:t>
            </a:r>
            <a:r>
              <a:rPr lang="pl-PL" altLang="pl-PL" sz="3600" dirty="0" err="1"/>
              <a:t>IIa</a:t>
            </a:r>
            <a:endParaRPr lang="pl-PL" altLang="pl-PL" sz="3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43FA51-57F1-154E-BA80-77926F40FD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4221163"/>
            <a:ext cx="6032500" cy="100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5425C6D-EDBC-3045-B20F-CB64A4615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br>
              <a:rPr lang="pl-PL" altLang="pl-PL" sz="2400"/>
            </a:br>
            <a:endParaRPr lang="pl-PL" altLang="pl-PL" sz="240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C5CEEDAE-933B-7248-AE5C-4062BE557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/>
              <a:t>  </a:t>
            </a:r>
          </a:p>
        </p:txBody>
      </p:sp>
      <p:pic>
        <p:nvPicPr>
          <p:cNvPr id="7171" name="Picture 4" descr="skanowanie0006">
            <a:extLst>
              <a:ext uri="{FF2B5EF4-FFF2-40B4-BE49-F238E27FC236}">
                <a16:creationId xmlns:a16="http://schemas.microsoft.com/office/drawing/2014/main" id="{A033BB90-5948-9042-A8FE-8917D9B1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692150"/>
            <a:ext cx="49117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ltimedia online 1" descr="Nagrany dźwięk">
            <a:hlinkClick r:id="" action="ppaction://media"/>
            <a:extLst>
              <a:ext uri="{FF2B5EF4-FFF2-40B4-BE49-F238E27FC236}">
                <a16:creationId xmlns:a16="http://schemas.microsoft.com/office/drawing/2014/main" id="{D51D98A9-525E-1C4D-9B30-BA7427B4A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148DF514-616F-7146-8262-A23C5121B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br>
              <a:rPr lang="pl-PL" altLang="pl-PL" dirty="0"/>
            </a:br>
            <a:endParaRPr lang="pl-PL" altLang="pl-PL" dirty="0"/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166C228D-8F24-8848-873E-07FE19254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Rzymski pokój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Łańcuch skojarzeń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Akronimy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07B36EA-33F7-B441-A7D0-E0640E2ACCAA}"/>
              </a:ext>
            </a:extLst>
          </p:cNvPr>
          <p:cNvSpPr txBox="1"/>
          <p:nvPr/>
        </p:nvSpPr>
        <p:spPr>
          <a:xfrm>
            <a:off x="2234255" y="454303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/>
              <a:t>Mnemotechniki</a:t>
            </a:r>
          </a:p>
        </p:txBody>
      </p:sp>
      <p:pic>
        <p:nvPicPr>
          <p:cNvPr id="3" name="Multimedia online 2" descr="Nagrany dźwięk">
            <a:hlinkClick r:id="" action="ppaction://media"/>
            <a:extLst>
              <a:ext uri="{FF2B5EF4-FFF2-40B4-BE49-F238E27FC236}">
                <a16:creationId xmlns:a16="http://schemas.microsoft.com/office/drawing/2014/main" id="{9A5134C6-68B5-9544-A4F1-A88FB3CFE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redki">
  <a:themeElements>
    <a:clrScheme name="Kredki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Kredki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redki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ki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ki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ki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363</TotalTime>
  <Words>12</Words>
  <Application>Microsoft Macintosh PowerPoint</Application>
  <PresentationFormat>Pokaz na ekranie (4:3)</PresentationFormat>
  <Paragraphs>10</Paragraphs>
  <Slides>3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Comic Sans MS</vt:lpstr>
      <vt:lpstr>Kredki</vt:lpstr>
      <vt:lpstr>Jak to wszystko zapamiętać ?  Techniki uczenia się i zapamiętywania. CZ. IIa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uczenia się i zapamiętywania</dc:title>
  <dc:creator>Marek Ejsmont</dc:creator>
  <cp:lastModifiedBy>Marek Ejsmont</cp:lastModifiedBy>
  <cp:revision>31</cp:revision>
  <dcterms:created xsi:type="dcterms:W3CDTF">2011-03-23T20:13:21Z</dcterms:created>
  <dcterms:modified xsi:type="dcterms:W3CDTF">2020-05-14T21:53:27Z</dcterms:modified>
</cp:coreProperties>
</file>