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73" r:id="rId3"/>
    <p:sldId id="276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/>
    <p:restoredTop sz="93680"/>
  </p:normalViewPr>
  <p:slideViewPr>
    <p:cSldViewPr>
      <p:cViewPr varScale="1">
        <p:scale>
          <a:sx n="116" d="100"/>
          <a:sy n="116" d="100"/>
        </p:scale>
        <p:origin x="1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32E100-E889-7C46-BAC8-CC248DFCE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7C01C71-A4D8-F146-9F7B-9AE624C08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45F3D7-86CA-9A42-80A1-5DF42A5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B654C1-0B7A-9540-AA37-379F2A9B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6425E0-0F5A-7742-B3DF-83F84A3B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A7FB-B522-524C-9F9A-90D4A8ABAB2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51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CEFFC9-5DF5-B04D-81D6-889CC569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E9FBED-B017-414A-85EF-F5D5F4FE1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4BAD18-7E93-E743-B253-56DF8AA4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DC1C53-EC56-A241-99A3-9708F0D1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3BFC06-0168-DF47-BB54-2ED72ADD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B99AE-BED3-A946-9923-B1B2E3CEE0F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962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590C693-BE02-B54F-BAFB-0270D9757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70FFD3-75E4-EC46-84AC-A5DEA328F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0142B2-ACAF-874F-A0CE-59073800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2AE496-28D8-4241-BF79-4B07556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EAB33D-D444-824A-A480-591537BF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7FA89-742C-C848-B962-EAA4EF33664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29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9DA0D-F43E-3E4B-B671-182B2D48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41F4E7-E7B4-8C4B-A441-0936AEA18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6E1306-7273-EC49-991F-62DBD6B3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4A3A6E-DF37-A849-A02C-FAAAEA3F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08BF71-AD8E-E743-B3A0-5CC24228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4829-0680-234B-ADC0-71B6F3BABDF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3948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B7B6E4-48E5-944E-8C43-9D75650D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FA6F4C-173D-7A43-B6C1-D5CC39C7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D10184-6921-8B49-AC20-3D9B1161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F7BEC8-258E-9346-9EEF-7C29F2ED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52F85C-6B28-B24C-9918-1680770A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362C-44E3-3E43-B37F-507A653559B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3514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468788-A61D-B74C-9937-83D61EE6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75D38-2492-0043-BCB3-CD47567D8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99BD9D-6638-D64A-84C3-6DE37F537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2FBED0-070A-7D4F-991A-AE0D5707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30962A-DEDB-334E-B11D-7A6A92E1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B016DA-B850-CF4B-99C0-4521406F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167E-7A9C-BD47-9E88-C468E22222F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13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E8675-5251-CB4D-BE7C-CBA140F5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04DD1B-E389-9441-A5B2-9B184927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6605B1-CE9B-8D47-9FBE-8778AA1D6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A9EA75-6BD1-5A42-B8D7-961978D0A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4BF9221-1CF9-FB49-9CBA-7990E4615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5702F81-704E-EA4E-977A-049C2F7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3DF81D-60E5-784A-B05F-B758BECE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6987DA3-44F1-794B-99D7-CC353B19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C74C6-68E4-0D4C-81BC-863CB9FC5F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379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71648B-2695-1148-9CA9-69940B1F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254B7DF-BFED-264C-9920-43A1910C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48431E-45E6-4A4C-8D05-6C2D5E40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DAA964-EA08-ED44-88FC-563C69E8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6891-60C1-4741-977D-4AA5C00677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633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D730337-0B79-D14B-96E4-9BC72243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F51FFC-7A36-6B49-8C1F-5013929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0EE4D8-1ADE-7341-AC71-A98EB061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02D4C-EE3C-AF42-949B-D9D4A4FB2EC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0636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DD03-B0C1-E240-BD99-FA6570EB2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9574BB-ED9C-EF42-B43D-FC0A849F2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789B6B-0F63-1C4D-821F-3708E6B1F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0DC532-00E7-204F-9CF7-4BE1DB07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84FFA27-37D7-4C47-BDDF-8ECC707D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9ADC6C-F2FD-2140-9C5B-DB38EBA0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722E-2ED1-184B-9054-D7037333B34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216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1C6F0-2C69-C340-8358-DC5199F8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579689-C81D-534F-B4B8-5EA06BF24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2FF08-174A-1341-A0C4-5A9F5A8DA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A4B47C-8990-F14D-B081-97B37DE7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02901F-B110-4244-A19C-5CB388C2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092610-1143-B84F-98B5-347B400C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A2E8-2118-9E46-B972-758A05F5343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124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40C9C38-8698-1949-B0DD-2432B5FD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D4B9C7-D63E-544E-BD0C-C2866AAD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060645-77C1-584F-9B69-C21E8EFAE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24CBA-ED71-684A-8CF5-F4527186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765A96-85D5-404C-A068-0A288ABF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1B2687-8C11-9C4B-8BD7-20F6828160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773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F69076-8247-1547-AB4D-4AB53BF787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2779268"/>
            <a:ext cx="6400800" cy="1939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 dirty="0"/>
              <a:t>Jak to wszystko zapamiętać ? </a:t>
            </a:r>
            <a:br>
              <a:rPr lang="pl-PL" altLang="pl-PL" sz="4000" dirty="0"/>
            </a:br>
            <a:r>
              <a:rPr lang="pl-PL" altLang="pl-PL" sz="3600" dirty="0"/>
              <a:t>Techniki uczenia się i zapamiętywania. CZ. </a:t>
            </a:r>
            <a:r>
              <a:rPr lang="pl-PL" altLang="pl-PL" sz="3600" dirty="0" err="1"/>
              <a:t>IIb</a:t>
            </a:r>
            <a:endParaRPr lang="pl-PL" altLang="pl-PL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43FA51-57F1-154E-BA80-77926F40F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4221163"/>
            <a:ext cx="60325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6370A11-7706-1A40-8614-2EDD5D1D5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/>
              <a:t>Rzymski pokój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A098BE3-B650-964B-A946-DF2D8758A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620713"/>
            <a:ext cx="7696200" cy="486568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Słoń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Wiadro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But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Żyrafa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Piłka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Butelka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Kabel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Koszula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Piasek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Komin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Słońce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Pudełko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Rekin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Łyżka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/>
              <a:t>Ogórek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2200"/>
          </a:p>
          <a:p>
            <a:pPr eaLnBrk="1" hangingPunct="1">
              <a:lnSpc>
                <a:spcPct val="80000"/>
              </a:lnSpc>
            </a:pPr>
            <a:endParaRPr lang="pl-PL" altLang="pl-PL" sz="2000"/>
          </a:p>
        </p:txBody>
      </p:sp>
      <p:pic>
        <p:nvPicPr>
          <p:cNvPr id="2" name="Multimedia online 1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622EF3EE-A8D8-514F-AFB5-72856EEC6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5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6370A11-7706-1A40-8614-2EDD5D1D5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pPr eaLnBrk="1" hangingPunct="1"/>
            <a:r>
              <a:rPr lang="pl-PL" altLang="pl-PL" sz="3200" dirty="0"/>
              <a:t>Rzymski pokój – omówienie wyników</a:t>
            </a:r>
            <a:br>
              <a:rPr lang="pl-PL" altLang="pl-PL" sz="4000" dirty="0"/>
            </a:br>
            <a:endParaRPr lang="pl-PL" altLang="pl-PL" sz="4000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A098BE3-B650-964B-A946-DF2D8758A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6156"/>
            <a:ext cx="7696200" cy="5169148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Słoń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Wiadro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But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Żyrafa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Piłka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Butelka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Kabel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Koszula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Piasek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Komin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Słońce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Pudełko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Rekin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Łyżka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sz="2200" dirty="0"/>
              <a:t>Ogórek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sz="2200" dirty="0"/>
          </a:p>
          <a:p>
            <a:pPr eaLnBrk="1" hangingPunct="1">
              <a:lnSpc>
                <a:spcPct val="80000"/>
              </a:lnSpc>
            </a:pPr>
            <a:endParaRPr lang="pl-PL" altLang="pl-PL" sz="2000" dirty="0"/>
          </a:p>
        </p:txBody>
      </p:sp>
      <p:pic>
        <p:nvPicPr>
          <p:cNvPr id="3" name="Multimedia online 2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9311030D-19BE-2044-9BB1-79A6BE3CC4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6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42</Words>
  <Application>Microsoft Macintosh PowerPoint</Application>
  <PresentationFormat>Pokaz na ekranie (4:3)</PresentationFormat>
  <Paragraphs>33</Paragraphs>
  <Slides>3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Jak to wszystko zapamiętać ?  Techniki uczenia się i zapamiętywania. CZ. IIb</vt:lpstr>
      <vt:lpstr>Rzymski pokój</vt:lpstr>
      <vt:lpstr>Rzymski pokój – omówienie wyników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uczenia się i zapamiętywania</dc:title>
  <dc:creator>Marek Ejsmont</dc:creator>
  <cp:lastModifiedBy>Marek Ejsmont</cp:lastModifiedBy>
  <cp:revision>33</cp:revision>
  <dcterms:created xsi:type="dcterms:W3CDTF">2011-03-23T20:13:21Z</dcterms:created>
  <dcterms:modified xsi:type="dcterms:W3CDTF">2020-05-14T22:08:51Z</dcterms:modified>
</cp:coreProperties>
</file>