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9" r:id="rId3"/>
    <p:sldId id="277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80"/>
  </p:normalViewPr>
  <p:slideViewPr>
    <p:cSldViewPr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9F7315-98EC-E64F-A92B-9AEF22D9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855EE0-1B35-2E44-8C7A-DAF32DAF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ACBBB-6937-C344-B0E8-0F7A9BA8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40E361-7CDE-554F-A8FD-602CFC93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4F232C-7749-9742-BCA8-9A0DD67F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BA7FB-B522-524C-9F9A-90D4A8ABAB2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389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52C6A7-8644-6D48-A390-35FCA511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C59727-52F2-BF47-BB82-E52E0CA6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4527EC-D3DD-1B44-99E8-8872AFB0A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2956EC-A37B-A44F-8AC2-DBBE4844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A5138F-6734-E943-A707-453385D2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B99AE-BED3-A946-9923-B1B2E3CEE0F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51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DFE3A26-C4F5-D44E-B31F-1C5C60F65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F2FB86-387F-B04F-9F0A-22ED956F4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A444D5-BD36-E94F-8DA7-A88A2DC7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ED2141-992F-1843-9FD0-81A672EF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D8EEEC-75B4-734D-BF5F-5651E31A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7FA89-742C-C848-B962-EAA4EF33664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889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DC3CD-EB49-C24B-A0AB-27031C86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0F2B0C-E5C8-4243-970B-437FDC47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D03273-A1D8-8C41-9956-F3645AB4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6375B8-A79D-0844-A2E2-C127D7A47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076349-676C-9D4B-80DE-E6FE6633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F4829-0680-234B-ADC0-71B6F3BABDF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672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EF4CC1-7F83-264B-9C3F-C2DB50A5B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282137-12B0-FB47-A08D-1E426ECA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2FE6BD-50AC-6247-BA92-52F71C1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1DAB04-3C27-1248-889D-7977788C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5F448D-71A5-9C40-97A9-E4A9F7F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362C-44E3-3E43-B37F-507A653559B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4E5C20-4DE2-8548-9A07-2F61022F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C51850-13DC-684B-B852-E3C7072B8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01A08A-894F-A840-8600-5A60136E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6A61875-0D17-E44F-B582-12443493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91B272-5CDE-674A-B36B-1B98EB14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849847A-55B9-B043-82EA-195C4283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167E-7A9C-BD47-9E88-C468E22222F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87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51127-74D4-0E44-BF2F-0990ED53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047927-D9FB-4446-B53D-9DF4A30C7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F18EE7-0D32-6943-A7E4-014709847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D08EC9-03BC-FB4E-9A68-808595443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A7CDBEA-6C37-0745-B076-16537F3A3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2EF3E40-7728-A846-BC8D-46B25EB0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B667363-5FE3-1248-880F-8E9B16DE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8A7EA41-5854-BB49-8AAE-2CDBDE35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C74C6-68E4-0D4C-81BC-863CB9FC5F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49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42CC3-2CB0-4243-A6AB-2F5E81FF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1B746DD-C36A-324B-ABD9-9AD56D29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A15FB33-4B81-8A4A-9E15-8AC5B9137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723AA9C-5F7C-EA4C-BAED-292B24CA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6891-60C1-4741-977D-4AA5C00677C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1617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B6CED36-7180-0947-B6A8-5A3932B0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447C9F-DC1C-4141-856C-54B4AD74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3BDB04-C45F-0647-BE91-E9714231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02D4C-EE3C-AF42-949B-D9D4A4FB2EC0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718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894057-68FC-5C43-8DE7-4B02C397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381DEE-7635-084B-927D-A32E7AE16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DE64E5-7735-2D4C-8676-78F7064B4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16CC0D-D788-E748-9B43-DC629E75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E9902B-15B4-2142-8B32-5D0B43BA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A3DED0-2207-E842-9F23-11C246CB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6722E-2ED1-184B-9054-D7037333B34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81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37932B-9455-5440-A12C-FAB9B8F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D66832C-E759-1C43-98EF-08744F2AD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7EED8F-AE7F-D743-BA06-218026D67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EF44748-A6D7-7D42-AF63-0AE6AE84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F1C7A0-41ED-9B4B-93CC-A264FCC4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09CD67-186E-5D41-BBE0-F1F6F290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BA2E8-2118-9E46-B972-758A05F5343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149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8B18763-EC13-404E-9163-351BA86E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DDE77D0-0789-2640-8485-B818198D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1B9ABB-80F6-8D47-AF0E-1A263C696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19F5D9-D394-F745-8568-C19073AA8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41F691-0C69-DD49-843B-D6E736177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1B2687-8C11-9C4B-8BD7-20F6828160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14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2F69076-8247-1547-AB4D-4AB53BF787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6400800" cy="193992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4000" dirty="0"/>
              <a:t>Jak to wszystko zapamiętać ? </a:t>
            </a:r>
            <a:br>
              <a:rPr lang="pl-PL" altLang="pl-PL" sz="4000" dirty="0"/>
            </a:br>
            <a:r>
              <a:rPr lang="pl-PL" altLang="pl-PL" sz="3600" dirty="0"/>
              <a:t>Techniki uczenia się i zapamiętywania. CZ. </a:t>
            </a:r>
            <a:r>
              <a:rPr lang="pl-PL" altLang="pl-PL" sz="3600"/>
              <a:t>I b</a:t>
            </a:r>
            <a:endParaRPr lang="pl-PL" altLang="pl-PL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243FA51-57F1-154E-BA80-77926F40FD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4221163"/>
            <a:ext cx="6032500" cy="1003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030F6933-BEF0-2640-B45E-1F4F2E168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/>
              <a:t>Budowa i funkcjonowanie mózgu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09D3D1D6-8D6A-2540-BAFF-EAD03A7380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altLang="pl-PL"/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1DB0F881-C4C8-304F-AA27-02EF2CF0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89138"/>
            <a:ext cx="37068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ltimedia online 1" descr="Nagrany dźwięk">
            <a:hlinkClick r:id="" action="ppaction://media"/>
            <a:extLst>
              <a:ext uri="{FF2B5EF4-FFF2-40B4-BE49-F238E27FC236}">
                <a16:creationId xmlns:a16="http://schemas.microsoft.com/office/drawing/2014/main" id="{795B64F8-89BD-B44F-9B6D-B63829E4F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BA135-E175-5446-935D-06F7796A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CB3FD-8B17-7847-8D79-FA8B7E0AB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Pamiętasz swój test? Sprawdź ile wyrazów zapamięta twój kolega, koleżanka, rodzic. Podyktuj im wyrazy z naszego testu. </a:t>
            </a:r>
          </a:p>
          <a:p>
            <a:pPr marL="0" indent="0">
              <a:buNone/>
            </a:pPr>
            <a:r>
              <a:rPr lang="pl-PL" dirty="0"/>
              <a:t>Ile </a:t>
            </a:r>
            <a:r>
              <a:rPr lang="pl-PL"/>
              <a:t>zapamiętali wyrazów?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7160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37</Words>
  <Application>Microsoft Macintosh PowerPoint</Application>
  <PresentationFormat>Pokaz na ekranie (4:3)</PresentationFormat>
  <Paragraphs>6</Paragraphs>
  <Slides>3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Jak to wszystko zapamiętać ?  Techniki uczenia się i zapamiętywania. CZ. I b</vt:lpstr>
      <vt:lpstr>Budowa i funkcjonowanie mózgu</vt:lpstr>
      <vt:lpstr>Zadanie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uczenia się i zapamiętywania</dc:title>
  <dc:creator>Marek Ejsmont</dc:creator>
  <cp:lastModifiedBy>Marek Ejsmont</cp:lastModifiedBy>
  <cp:revision>35</cp:revision>
  <dcterms:created xsi:type="dcterms:W3CDTF">2011-03-23T20:13:21Z</dcterms:created>
  <dcterms:modified xsi:type="dcterms:W3CDTF">2020-05-14T22:12:32Z</dcterms:modified>
</cp:coreProperties>
</file>