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5E1C2D-9CD8-4D50-B860-51040473B267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B861E3-C299-4FE4-A35B-F4DEF71C60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E1C2D-9CD8-4D50-B860-51040473B267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861E3-C299-4FE4-A35B-F4DEF71C60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E1C2D-9CD8-4D50-B860-51040473B267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861E3-C299-4FE4-A35B-F4DEF71C60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E1C2D-9CD8-4D50-B860-51040473B267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861E3-C299-4FE4-A35B-F4DEF71C60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E1C2D-9CD8-4D50-B860-51040473B267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861E3-C299-4FE4-A35B-F4DEF71C60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E1C2D-9CD8-4D50-B860-51040473B267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861E3-C299-4FE4-A35B-F4DEF71C60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E1C2D-9CD8-4D50-B860-51040473B267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861E3-C299-4FE4-A35B-F4DEF71C60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E1C2D-9CD8-4D50-B860-51040473B267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861E3-C299-4FE4-A35B-F4DEF71C60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E1C2D-9CD8-4D50-B860-51040473B267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861E3-C299-4FE4-A35B-F4DEF71C60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75E1C2D-9CD8-4D50-B860-51040473B267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861E3-C299-4FE4-A35B-F4DEF71C60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5E1C2D-9CD8-4D50-B860-51040473B267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B861E3-C299-4FE4-A35B-F4DEF71C60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5E1C2D-9CD8-4D50-B860-51040473B267}" type="datetimeFigureOut">
              <a:rPr lang="pl-PL" smtClean="0"/>
              <a:pPr/>
              <a:t>25.11.2020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B861E3-C299-4FE4-A35B-F4DEF71C60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POSTAWA CIAŁA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latin typeface="Arial Narrow" pitchFamily="34" charset="0"/>
              </a:rPr>
              <a:t>DBAM O SWOJE ZDROWIE</a:t>
            </a:r>
            <a:endParaRPr lang="pl-PL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074" name="Picture 2" descr="SKOL-AS | TERMA 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3786174" cy="2524116"/>
          </a:xfrm>
          <a:prstGeom prst="rect">
            <a:avLst/>
          </a:prstGeom>
          <a:noFill/>
        </p:spPr>
      </p:pic>
      <p:pic>
        <p:nvPicPr>
          <p:cNvPr id="14338" name="Picture 2" descr="question mark ? 1) (NOUN) znak zapytania, pytajnik She put a question mark  next to this number. = Ona postawiła znak zapytania obok tej liczby. His  face was one big question mark. 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28604"/>
            <a:ext cx="208956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OPERACJA SKOLIOZY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2532" name="Picture 4" descr="Prześwietlenie kręgosłupa osoby przed i po leczeniu skoliozy –  Demotywatory.pl"/>
          <p:cNvPicPr>
            <a:picLocks noChangeAspect="1" noChangeArrowheads="1"/>
          </p:cNvPicPr>
          <p:nvPr/>
        </p:nvPicPr>
        <p:blipFill>
          <a:blip r:embed="rId2"/>
          <a:srcRect l="53437" t="-1799"/>
          <a:stretch>
            <a:fillRect/>
          </a:stretch>
        </p:blipFill>
        <p:spPr bwMode="auto">
          <a:xfrm>
            <a:off x="500034" y="1785926"/>
            <a:ext cx="3861502" cy="4400553"/>
          </a:xfrm>
          <a:prstGeom prst="rect">
            <a:avLst/>
          </a:prstGeom>
          <a:noFill/>
        </p:spPr>
      </p:pic>
      <p:pic>
        <p:nvPicPr>
          <p:cNvPr id="22534" name="Picture 6" descr="Zofia Paluch - zbiórka charytatywna | Siepomaga.pl"/>
          <p:cNvPicPr>
            <a:picLocks noChangeAspect="1" noChangeArrowheads="1"/>
          </p:cNvPicPr>
          <p:nvPr/>
        </p:nvPicPr>
        <p:blipFill>
          <a:blip r:embed="rId3"/>
          <a:srcRect l="51527"/>
          <a:stretch>
            <a:fillRect/>
          </a:stretch>
        </p:blipFill>
        <p:spPr bwMode="auto">
          <a:xfrm>
            <a:off x="4857752" y="1428736"/>
            <a:ext cx="3500462" cy="4509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3400420" cy="4525963"/>
          </a:xfrm>
        </p:spPr>
        <p:txBody>
          <a:bodyPr/>
          <a:lstStyle/>
          <a:p>
            <a:r>
              <a:rPr lang="pl-PL" dirty="0" smtClean="0"/>
              <a:t>GARBIENIE SIĘ!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7467600" cy="1143000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PLECY OKRĄGŁE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3554" name="Picture 2" descr="Czytel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6500858" cy="3869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4578" name="Picture 2" descr="4 szybkie ćwiczenia na proste plecy. Dzięki nim przestaniesz się garbić! |  5 Minut dla Zdrowia | Bodybuilding, Workout, Exerci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357562"/>
            <a:ext cx="5719572" cy="2995607"/>
          </a:xfrm>
          <a:prstGeom prst="rect">
            <a:avLst/>
          </a:prstGeom>
          <a:noFill/>
        </p:spPr>
      </p:pic>
      <p:pic>
        <p:nvPicPr>
          <p:cNvPr id="24580" name="Picture 4" descr="Kifoza: przyczyny, objawy, leczenie kifozy patologicznej - Zdrowie"/>
          <p:cNvPicPr>
            <a:picLocks noChangeAspect="1" noChangeArrowheads="1"/>
          </p:cNvPicPr>
          <p:nvPr/>
        </p:nvPicPr>
        <p:blipFill>
          <a:blip r:embed="rId3"/>
          <a:srcRect l="2646" t="-39688" r="-21709" b="-15095"/>
          <a:stretch>
            <a:fillRect/>
          </a:stretch>
        </p:blipFill>
        <p:spPr bwMode="auto">
          <a:xfrm>
            <a:off x="214282" y="-785842"/>
            <a:ext cx="3874138" cy="6715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3257544" cy="4525963"/>
          </a:xfrm>
        </p:spPr>
        <p:txBody>
          <a:bodyPr/>
          <a:lstStyle/>
          <a:p>
            <a:r>
              <a:rPr lang="pl-PL" dirty="0" smtClean="0"/>
              <a:t>ĆWICZENIA!</a:t>
            </a:r>
          </a:p>
          <a:p>
            <a:endParaRPr lang="pl-PL" dirty="0"/>
          </a:p>
          <a:p>
            <a:r>
              <a:rPr lang="pl-PL" dirty="0" smtClean="0"/>
              <a:t>DOBRE NAWYKI</a:t>
            </a:r>
            <a:r>
              <a:rPr lang="pl-PL" dirty="0" smtClean="0"/>
              <a:t>!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NIE GARB SIĘ!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LECZENIE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5602" name="Picture 2" descr="Pierwsi w Polsce. Nowatorska operacja kręgosłupa w Białymstoku [ZDJĘCIA,  WIDEO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857496"/>
            <a:ext cx="4067137" cy="271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4000" dirty="0" smtClean="0"/>
              <a:t>MOJE </a:t>
            </a:r>
          </a:p>
          <a:p>
            <a:pPr algn="ctr">
              <a:buNone/>
            </a:pPr>
            <a:r>
              <a:rPr lang="pl-PL" sz="5400" b="1" dirty="0" smtClean="0">
                <a:solidFill>
                  <a:srgbClr val="FF0000"/>
                </a:solidFill>
              </a:rPr>
              <a:t>ZDROWIE</a:t>
            </a:r>
          </a:p>
          <a:p>
            <a:pPr algn="ctr">
              <a:buNone/>
            </a:pPr>
            <a:r>
              <a:rPr lang="pl-PL" sz="4000" dirty="0" smtClean="0"/>
              <a:t> W</a:t>
            </a:r>
          </a:p>
          <a:p>
            <a:pPr algn="ctr">
              <a:buNone/>
            </a:pPr>
            <a:r>
              <a:rPr lang="pl-PL" sz="4000" dirty="0" smtClean="0"/>
              <a:t> </a:t>
            </a:r>
            <a:r>
              <a:rPr lang="pl-PL" sz="6000" b="1" dirty="0" smtClean="0">
                <a:solidFill>
                  <a:srgbClr val="FF0000"/>
                </a:solidFill>
              </a:rPr>
              <a:t>MOICH</a:t>
            </a:r>
            <a:endParaRPr lang="pl-PL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sz="4000" dirty="0" smtClean="0"/>
              <a:t> RĘKACH</a:t>
            </a:r>
            <a:r>
              <a:rPr lang="pl-PL" sz="8800" dirty="0" smtClean="0">
                <a:solidFill>
                  <a:srgbClr val="FF0000"/>
                </a:solidFill>
              </a:rPr>
              <a:t>!</a:t>
            </a:r>
            <a:endParaRPr lang="pl-PL" sz="4000" dirty="0">
              <a:solidFill>
                <a:srgbClr val="FF000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571612"/>
            <a:ext cx="5614998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Postawą ciała nazywamy </a:t>
            </a:r>
            <a:r>
              <a:rPr lang="pl-PL" sz="2400" dirty="0" smtClean="0">
                <a:solidFill>
                  <a:srgbClr val="FF0000"/>
                </a:solidFill>
              </a:rPr>
              <a:t>indywidualne ukształtowanie ciała i położenie poszczególnych jego odcinków</a:t>
            </a:r>
            <a:r>
              <a:rPr lang="pl-PL" sz="2400" dirty="0" smtClean="0"/>
              <a:t>, w tym tułowia </a:t>
            </a:r>
            <a:br>
              <a:rPr lang="pl-PL" sz="2400" dirty="0" smtClean="0"/>
            </a:br>
            <a:r>
              <a:rPr lang="pl-PL" sz="2400" dirty="0" smtClean="0"/>
              <a:t>i kończyn, w pozycji stojącej.</a:t>
            </a:r>
          </a:p>
          <a:p>
            <a:pPr>
              <a:buNone/>
            </a:pPr>
            <a:endParaRPr lang="pl-PL" sz="2400" dirty="0" smtClean="0"/>
          </a:p>
          <a:p>
            <a:r>
              <a:rPr lang="pl-PL" sz="2400" dirty="0" smtClean="0"/>
              <a:t> Anatomicznym </a:t>
            </a:r>
            <a:r>
              <a:rPr lang="pl-PL" sz="2400" dirty="0" smtClean="0">
                <a:solidFill>
                  <a:srgbClr val="FF0000"/>
                </a:solidFill>
              </a:rPr>
              <a:t>kluczem postawy ciała jest </a:t>
            </a:r>
            <a:r>
              <a:rPr lang="pl-PL" sz="2800" b="1" dirty="0" smtClean="0">
                <a:solidFill>
                  <a:srgbClr val="FF0000"/>
                </a:solidFill>
              </a:rPr>
              <a:t>kręgosłup</a:t>
            </a:r>
            <a:r>
              <a:rPr lang="pl-PL" sz="2400" dirty="0" smtClean="0"/>
              <a:t>, który jest osią naszego ciała, stanowiącą jego kostne rusztowanie</a:t>
            </a:r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CO OZNACZA TERMIN  „POSTAWA CIAŁA</a:t>
            </a:r>
            <a:r>
              <a:rPr lang="pl-PL" dirty="0" smtClean="0">
                <a:solidFill>
                  <a:srgbClr val="FF0000"/>
                </a:solidFill>
              </a:rPr>
              <a:t>”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26" name="Picture 2" descr="Szkielet Kościotrup 120 CM Dekoracja Halloween - Ceny i opinie - Ceneo.pl"/>
          <p:cNvPicPr>
            <a:picLocks noChangeAspect="1" noChangeArrowheads="1"/>
          </p:cNvPicPr>
          <p:nvPr/>
        </p:nvPicPr>
        <p:blipFill>
          <a:blip r:embed="rId2"/>
          <a:srcRect l="21247"/>
          <a:stretch>
            <a:fillRect/>
          </a:stretch>
        </p:blipFill>
        <p:spPr bwMode="auto">
          <a:xfrm>
            <a:off x="5715008" y="1357298"/>
            <a:ext cx="2912758" cy="4894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525963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Kręgosłup to element szkieletu, na którym opierają </a:t>
            </a:r>
            <a:r>
              <a:rPr lang="pl-PL" smtClean="0"/>
              <a:t>się mięśnie                 </a:t>
            </a:r>
            <a:r>
              <a:rPr lang="pl-PL" dirty="0" smtClean="0"/>
              <a:t>i organy wewnętrzne.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 Jest zbudowany z </a:t>
            </a:r>
            <a:r>
              <a:rPr lang="pl-PL" b="1" dirty="0" smtClean="0">
                <a:solidFill>
                  <a:srgbClr val="FF0000"/>
                </a:solidFill>
              </a:rPr>
              <a:t>33 lub 34 kręgów, czyli kości ułożonych jedna na drugiej</a:t>
            </a:r>
            <a:r>
              <a:rPr lang="pl-PL" dirty="0" smtClean="0"/>
              <a:t>.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1143000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KRĘGOSŁUP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6146" name="Picture 2" descr="Ajurweda - Indyjska i Tybetańska Medycyna Tradycyjna Zioła Terapie  naturalne - Uzdrawianie: Ból kręgosłupa - jak go pokonać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00042"/>
            <a:ext cx="2838450" cy="601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375761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PRAWIDŁOWA POSTAWA CIAŁA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16386" name="Picture 2" descr="Prawidłowa postawa ciała - co to takiego ? - SMARTre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642918"/>
            <a:ext cx="3843343" cy="5543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0" cy="4525963"/>
          </a:xfrm>
        </p:spPr>
        <p:txBody>
          <a:bodyPr>
            <a:normAutofit fontScale="77500" lnSpcReduction="20000"/>
          </a:bodyPr>
          <a:lstStyle/>
          <a:p>
            <a:endParaRPr lang="pl-PL" dirty="0" smtClean="0"/>
          </a:p>
          <a:p>
            <a:r>
              <a:rPr lang="pl-PL" dirty="0" smtClean="0"/>
              <a:t>Wadą postawy określa się </a:t>
            </a:r>
            <a:r>
              <a:rPr lang="pl-PL" b="1" dirty="0" smtClean="0">
                <a:solidFill>
                  <a:srgbClr val="FF0000"/>
                </a:solidFill>
              </a:rPr>
              <a:t>wszelkiego rodzaju odstępstwa od prawidłowej postawy ciała. </a:t>
            </a:r>
          </a:p>
          <a:p>
            <a:endParaRPr lang="pl-PL" dirty="0"/>
          </a:p>
          <a:p>
            <a:r>
              <a:rPr lang="pl-PL" dirty="0" smtClean="0"/>
              <a:t>Zaburzenia te dotyczą zarówno </a:t>
            </a:r>
            <a:r>
              <a:rPr lang="pl-PL" b="1" dirty="0" smtClean="0">
                <a:solidFill>
                  <a:srgbClr val="FF0000"/>
                </a:solidFill>
              </a:rPr>
              <a:t>kręgosłupa, klatki piersiowej jak i kończyn dolnych</a:t>
            </a:r>
            <a:r>
              <a:rPr lang="pl-PL" dirty="0" smtClean="0"/>
              <a:t>. </a:t>
            </a:r>
          </a:p>
          <a:p>
            <a:endParaRPr lang="pl-PL" dirty="0"/>
          </a:p>
          <a:p>
            <a:r>
              <a:rPr lang="pl-PL" dirty="0" smtClean="0"/>
              <a:t>W zależności od podłoża zmian mówimy o </a:t>
            </a:r>
            <a:r>
              <a:rPr lang="pl-PL" b="1" dirty="0" smtClean="0">
                <a:solidFill>
                  <a:srgbClr val="FF0000"/>
                </a:solidFill>
              </a:rPr>
              <a:t>wadach wrodzonych lub nabytych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WADY POSTAWY</a:t>
            </a:r>
            <a:endParaRPr lang="pl-PL" dirty="0"/>
          </a:p>
        </p:txBody>
      </p:sp>
      <p:pic>
        <p:nvPicPr>
          <p:cNvPr id="17410" name="Picture 2" descr="Postawa ciała - 6 porad dla zdrowia kręgosłupa - Krok do Zdrow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285992"/>
            <a:ext cx="4762500" cy="3419475"/>
          </a:xfrm>
          <a:prstGeom prst="rect">
            <a:avLst/>
          </a:prstGeom>
          <a:noFill/>
        </p:spPr>
      </p:pic>
      <p:pic>
        <p:nvPicPr>
          <p:cNvPr id="10242" name="Picture 2" descr="pytajnik - Polish Club On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66"/>
            <a:ext cx="3143232" cy="139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 POWSTAJĄ WADY POSTAWY ?</a:t>
            </a:r>
            <a:endParaRPr lang="pl-PL" dirty="0"/>
          </a:p>
        </p:txBody>
      </p:sp>
      <p:pic>
        <p:nvPicPr>
          <p:cNvPr id="18434" name="Picture 2" descr="Prawidłowa pozycja ciała - AKRAC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676650" cy="2333626"/>
          </a:xfrm>
          <a:prstGeom prst="rect">
            <a:avLst/>
          </a:prstGeom>
          <a:noFill/>
        </p:spPr>
      </p:pic>
      <p:pic>
        <p:nvPicPr>
          <p:cNvPr id="18436" name="Picture 4" descr="5. Noszenie ciężkiej torby na ramieniu - 5 najbardziej szkodliwych nawyków  jakie robimy każdego d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256"/>
            <a:ext cx="2923293" cy="1898286"/>
          </a:xfrm>
          <a:prstGeom prst="rect">
            <a:avLst/>
          </a:prstGeom>
          <a:noFill/>
        </p:spPr>
      </p:pic>
      <p:pic>
        <p:nvPicPr>
          <p:cNvPr id="18438" name="Picture 6" descr="Problem ciężkich plecaków. Czy wiesz jak dbać o kręgosłup swojego dziecka?  - stronazdrowia.p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500174"/>
            <a:ext cx="2233582" cy="2233582"/>
          </a:xfrm>
          <a:prstGeom prst="rect">
            <a:avLst/>
          </a:prstGeom>
          <a:noFill/>
        </p:spPr>
      </p:pic>
      <p:pic>
        <p:nvPicPr>
          <p:cNvPr id="18442" name="Picture 10" descr="7 wrogów głównych - Physio Profi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80"/>
            <a:ext cx="3375136" cy="2247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8" descr="Jak smartfon może zrujnować kręgosłup? | Serwis Zdrow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708452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3257544" cy="4525963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</a:t>
            </a:r>
            <a:r>
              <a:rPr lang="pl-PL" dirty="0" smtClean="0">
                <a:solidFill>
                  <a:srgbClr val="FF0000"/>
                </a:solidFill>
              </a:rPr>
              <a:t>SKRZYWIENIE BOCZNE KRĘGOSŁUPA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SKOLIOZA</a:t>
            </a:r>
            <a:endParaRPr lang="pl-PL" dirty="0"/>
          </a:p>
        </p:txBody>
      </p:sp>
      <p:pic>
        <p:nvPicPr>
          <p:cNvPr id="19458" name="Picture 2" descr="Szczecin: Nowatorska operacja skoliozy 13-letniej Natal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736"/>
            <a:ext cx="3527012" cy="4755956"/>
          </a:xfrm>
          <a:prstGeom prst="rect">
            <a:avLst/>
          </a:prstGeom>
          <a:noFill/>
        </p:spPr>
      </p:pic>
      <p:pic>
        <p:nvPicPr>
          <p:cNvPr id="19460" name="Picture 4" descr="Skolioza - objawy, leczenie, operacja. Ćwiczenia na skolioz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71942"/>
            <a:ext cx="3810000" cy="2047876"/>
          </a:xfrm>
          <a:prstGeom prst="rect">
            <a:avLst/>
          </a:prstGeom>
          <a:noFill/>
        </p:spPr>
      </p:pic>
      <p:sp>
        <p:nvSpPr>
          <p:cNvPr id="6" name="Strzałka w prawo 5"/>
          <p:cNvSpPr/>
          <p:nvPr/>
        </p:nvSpPr>
        <p:spPr>
          <a:xfrm>
            <a:off x="3786182" y="2285992"/>
            <a:ext cx="928694" cy="7143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NA POCZĄTKU ĆWICZENIA!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r>
              <a:rPr lang="pl-PL" dirty="0" smtClean="0">
                <a:solidFill>
                  <a:srgbClr val="FF0000"/>
                </a:solidFill>
              </a:rPr>
              <a:t>DOBRE NAWYKI!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r>
              <a:rPr lang="pl-PL" dirty="0" smtClean="0">
                <a:solidFill>
                  <a:srgbClr val="FF0000"/>
                </a:solidFill>
              </a:rPr>
              <a:t>PLECAK NA OBU RAMIONACH!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357166"/>
            <a:ext cx="7467600" cy="928694"/>
          </a:xfrm>
        </p:spPr>
        <p:txBody>
          <a:bodyPr/>
          <a:lstStyle/>
          <a:p>
            <a:r>
              <a:rPr lang="pl-PL" dirty="0" smtClean="0"/>
              <a:t>Leczenie skoliozy</a:t>
            </a:r>
            <a:endParaRPr lang="pl-PL" dirty="0"/>
          </a:p>
        </p:txBody>
      </p:sp>
      <p:pic>
        <p:nvPicPr>
          <p:cNvPr id="21506" name="Picture 2" descr="Metoda Klappa - Portal Fizjoterapeu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786058"/>
            <a:ext cx="4457671" cy="2476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</TotalTime>
  <Words>152</Words>
  <Application>Microsoft Office PowerPoint</Application>
  <PresentationFormat>Pokaz na ekranie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Hol</vt:lpstr>
      <vt:lpstr>POSTAWA CIAŁA </vt:lpstr>
      <vt:lpstr>CO OZNACZA TERMIN  „POSTAWA CIAŁA”</vt:lpstr>
      <vt:lpstr>KRĘGOSŁUP</vt:lpstr>
      <vt:lpstr>PRAWIDŁOWA POSTAWA CIAŁA</vt:lpstr>
      <vt:lpstr>WADY POSTAWY</vt:lpstr>
      <vt:lpstr>JAK POWSTAJĄ WADY POSTAWY ?</vt:lpstr>
      <vt:lpstr>Slajd 7</vt:lpstr>
      <vt:lpstr>SKOLIOZA</vt:lpstr>
      <vt:lpstr>Leczenie skoliozy</vt:lpstr>
      <vt:lpstr>OPERACJA SKOLIOZY</vt:lpstr>
      <vt:lpstr>PLECY OKRĄGŁE</vt:lpstr>
      <vt:lpstr>Slajd 12</vt:lpstr>
      <vt:lpstr>LECZENIE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POSTAWA CIAŁA </dc:title>
  <dc:creator>Admin</dc:creator>
  <cp:lastModifiedBy>Admin</cp:lastModifiedBy>
  <cp:revision>11</cp:revision>
  <dcterms:created xsi:type="dcterms:W3CDTF">2020-11-03T09:16:52Z</dcterms:created>
  <dcterms:modified xsi:type="dcterms:W3CDTF">2020-11-25T16:03:14Z</dcterms:modified>
</cp:coreProperties>
</file>