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525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4365104"/>
            <a:ext cx="8388424" cy="1728192"/>
          </a:xfrm>
        </p:spPr>
        <p:txBody>
          <a:bodyPr>
            <a:normAutofit/>
          </a:bodyPr>
          <a:lstStyle/>
          <a:p>
            <a:r>
              <a:rPr lang="pl-PL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BEZPIECZNE ZABAWY ZIMOWE</a:t>
            </a:r>
            <a:endParaRPr lang="pl-PL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70112" y="5661248"/>
            <a:ext cx="6584776" cy="940878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ŚWIETLICA ONLINE</a:t>
            </a:r>
            <a:endParaRPr lang="pl-PL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6741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5054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/>
              <a:t>Kulig organizuj wyłącznie pod nadzorem osób dorosłych; sanki łącz grubą, wytrzymałą liną, aby nie odczepiły się podczas jazdy;</a:t>
            </a:r>
            <a:endParaRPr lang="pl-PL" dirty="0"/>
          </a:p>
          <a:p>
            <a:pPr marL="0" indent="0" algn="ctr">
              <a:buNone/>
            </a:pPr>
            <a:r>
              <a:rPr lang="pl-PL" b="1" dirty="0"/>
              <a:t>Nie dołączaj sanek do samochodu, gdyż może się to skończyć tragicznie;</a:t>
            </a:r>
            <a:endParaRPr lang="pl-PL" dirty="0"/>
          </a:p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endParaRPr lang="pl-PL" b="1" dirty="0"/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461" y="3573016"/>
            <a:ext cx="460758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740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5054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pl-PL" b="1" dirty="0" smtClean="0"/>
          </a:p>
          <a:p>
            <a:pPr marL="0" indent="0" algn="ctr">
              <a:buNone/>
            </a:pPr>
            <a:r>
              <a:rPr lang="pl-P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BAW SIĘ BEZPIECZNIE!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endParaRPr lang="pl-PL" b="1" dirty="0"/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79"/>
            <a:ext cx="6190391" cy="339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637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073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5054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Wychodząc bawić się na powietrze, ubieraj się stosownie do pogody, tak, aby nadmiernie nie wychłodzić swego organizmu. Idąc na górkę, czy dłuższy spacer w zimowej aurze warto się zaopatrzyć w ciepły napój w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termosie.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90916"/>
            <a:ext cx="1721768" cy="243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38167"/>
            <a:ext cx="3688907" cy="207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622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5054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pl-PL" b="1" dirty="0" smtClean="0"/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r>
              <a:rPr lang="pl-PL" b="1" dirty="0" smtClean="0"/>
              <a:t>Do </a:t>
            </a:r>
            <a:r>
              <a:rPr lang="pl-PL" b="1" dirty="0"/>
              <a:t>zabaw na śniegu, zjazdów na sankach wybieraj miejsca bezpieczne, z dala od ruchliwych ulic, skrzyżowań i ciągów komunikacyjnych. Pamiętaj, że zimą znacznie wydłuża się droga hamowania pojazdów, więc zachowaj szczególną ostrożność będąc w pobliżu jezdni;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1293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5054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pl-PL" b="1" dirty="0" smtClean="0"/>
          </a:p>
          <a:p>
            <a:pPr marL="0" indent="0" algn="ctr">
              <a:buNone/>
            </a:pPr>
            <a:r>
              <a:rPr lang="pl-PL" b="1" dirty="0" smtClean="0"/>
              <a:t>Najlepiej </a:t>
            </a:r>
            <a:r>
              <a:rPr lang="pl-PL" b="1" dirty="0"/>
              <a:t>przed rozpoczęciem zabawy na górce obejrzyj trasę zjazdu, usuń z niej niebezpieczne przedmioty, takie jak kamienie, gałęzie drzew</a:t>
            </a:r>
            <a:r>
              <a:rPr lang="pl-PL" b="1" dirty="0" smtClean="0"/>
              <a:t>;</a:t>
            </a:r>
          </a:p>
          <a:p>
            <a:pPr marL="0" indent="0" algn="ctr">
              <a:buNone/>
            </a:pPr>
            <a:endParaRPr lang="pl-PL" b="1" dirty="0" smtClean="0"/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b="1" dirty="0"/>
              <a:t>Dostosuj się do kierunku ruchu obowiązującego na trasie zjazdu, nie przechodź w poprzek toru;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52936"/>
            <a:ext cx="3888432" cy="165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146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5054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pl-PL" b="1" dirty="0" smtClean="0"/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r>
              <a:rPr lang="pl-PL" b="1" dirty="0" smtClean="0"/>
              <a:t>Ważny </a:t>
            </a:r>
            <a:r>
              <a:rPr lang="pl-PL" b="1" dirty="0"/>
              <a:t>dla Twojego bezpieczeństwa jest też stan techniczny sanek, czy innych przedmiotów, na których zjeżdżasz. Złamane szczebelki, wystające śruby lub gwoździe to poważne ryzyko wyrządzenia sobie krzywdy;</a:t>
            </a:r>
            <a:endParaRPr lang="pl-PL" dirty="0"/>
          </a:p>
          <a:p>
            <a:pPr marL="0" indent="0" algn="ctr">
              <a:buNone/>
            </a:pPr>
            <a:endParaRPr lang="pl-PL" b="1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2688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5054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 smtClean="0"/>
              <a:t>Nie </a:t>
            </a:r>
            <a:r>
              <a:rPr lang="pl-PL" b="1" dirty="0"/>
              <a:t>ślizgaj się na chodnikach i przejściach dla pieszych, gdyż wyślizgana nawierzchnia stanowi ryzyko złamań kończyn dla innych osób;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92896"/>
            <a:ext cx="48768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501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5054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/>
              <a:t>Pamiętaj, że zagrożenie dla zdrowia, a nawet Twojego życia, stanowią zwisające z balkonów </a:t>
            </a:r>
            <a:r>
              <a:rPr lang="pl-PL" b="1" dirty="0" smtClean="0"/>
              <a:t>    </a:t>
            </a:r>
          </a:p>
          <a:p>
            <a:pPr marL="0" indent="0" algn="ctr">
              <a:buNone/>
            </a:pPr>
            <a:r>
              <a:rPr lang="pl-PL" b="1" dirty="0" smtClean="0"/>
              <a:t>i </a:t>
            </a:r>
            <a:r>
              <a:rPr lang="pl-PL" b="1" dirty="0"/>
              <a:t>dachów masywne sople lodu. W takim przypadku zrezygnuj z zabawy w tym miejscu, powiadom o sytuacji osoby dorosłe lub Straż Pożarną, która usunie niebezpieczeństwo;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33056"/>
            <a:ext cx="3312368" cy="186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42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5054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Nie rzucaj w kolegów śnieżkami z ubitego śniegu lub z twardymi przedmiotami w środku, gdyż może doprowadzić to do obrażeń ciała;</a:t>
            </a:r>
            <a:endParaRPr lang="pl-PL" dirty="0"/>
          </a:p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 smtClean="0"/>
              <a:t>Nie </a:t>
            </a:r>
            <a:r>
              <a:rPr lang="pl-PL" b="1" dirty="0"/>
              <a:t>rzucaj w jadące pojazdy śnieżkami, gdyż takie zachowanie może być przyczyną kolizji lub wypadku drogowego;</a:t>
            </a:r>
            <a:endParaRPr lang="pl-PL" dirty="0"/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92896"/>
            <a:ext cx="3512219" cy="197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645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5054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/>
              <a:t>Korzystaj wyłącznie ze specjalnie przygotowanych lodowisk. Pod żadnym pozorem nie wchodź na lód zamarzniętych zbiorników wodnych, jezior, kanałów, stawów itp. Pozornie tylko gruby lód może w każdej chwili załamać się pod twoim ciężarem;</a:t>
            </a:r>
            <a:endParaRPr lang="pl-PL" dirty="0"/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508" y="3861048"/>
            <a:ext cx="2975223" cy="210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11053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344</Words>
  <Application>Microsoft Office PowerPoint</Application>
  <PresentationFormat>Pokaz na ekranie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BEZPIECZNE ZABAWY ZIMOWE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PSW</dc:creator>
  <cp:lastModifiedBy>PSW</cp:lastModifiedBy>
  <cp:revision>5</cp:revision>
  <dcterms:created xsi:type="dcterms:W3CDTF">2020-10-27T13:33:26Z</dcterms:created>
  <dcterms:modified xsi:type="dcterms:W3CDTF">2021-01-19T13:05:20Z</dcterms:modified>
</cp:coreProperties>
</file>